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Pages>0</Pages>
  <Words>700</Words>
  <Characters>0</Characters>
  <Application>Microsoft Office PowerPoint</Application>
  <PresentationFormat>Diavetítés a képernyőre (4:3 oldalarány)</PresentationFormat>
  <Lines>0</Lines>
  <Paragraphs>199</Paragraphs>
  <Slides>44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0" baseType="lpstr">
      <vt:lpstr>Arial</vt:lpstr>
      <vt:lpstr>Tahoma</vt:lpstr>
      <vt:lpstr>Tahoma Bold</vt:lpstr>
      <vt:lpstr>Times New Roman</vt:lpstr>
      <vt:lpstr>Calibri</vt:lpstr>
      <vt:lpstr>Title &amp; Bullets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adi</dc:creator>
  <cp:lastModifiedBy>csabi</cp:lastModifiedBy>
  <cp:revision>138</cp:revision>
  <dcterms:modified xsi:type="dcterms:W3CDTF">2011-05-02T08:24:39Z</dcterms:modified>
</cp:coreProperties>
</file>